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https://github.com/jstark997/IBMDataScienceCapstone/blob/main/Notebooks/labs-jupyter-spacex-Data%20wrangling.ipynb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3C4569E-16B3-8307-249C-7C1B1A9D9EBE}"/>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11" y="5589305"/>
            <a:ext cx="9947151" cy="92948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F94223-E7CF-1D34-66F3-C40ABCC70079}"/>
              </a:ext>
            </a:extLst>
          </p:cNvPr>
          <p:cNvSpPr txBox="1">
            <a:spLocks/>
          </p:cNvSpPr>
          <p:nvPr/>
        </p:nvSpPr>
        <p:spPr>
          <a:xfrm>
            <a:off x="922411" y="1723463"/>
            <a:ext cx="6677924" cy="34679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1537</TotalTime>
  <Words>3193</Words>
  <Application>Microsoft Office PowerPoint</Application>
  <PresentationFormat>Widescreen</PresentationFormat>
  <Paragraphs>279</Paragraphs>
  <Slides>62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286</cp:revision>
  <dcterms:created xsi:type="dcterms:W3CDTF">2021-04-29T18:58:34Z</dcterms:created>
  <dcterms:modified xsi:type="dcterms:W3CDTF">2024-05-16T05:25:06Z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